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6" r:id="rId3"/>
    <p:sldId id="268" r:id="rId4"/>
    <p:sldId id="269" r:id="rId5"/>
    <p:sldId id="270" r:id="rId6"/>
    <p:sldId id="271" r:id="rId7"/>
    <p:sldId id="265" r:id="rId8"/>
    <p:sldId id="257" r:id="rId9"/>
    <p:sldId id="258" r:id="rId10"/>
    <p:sldId id="261" r:id="rId11"/>
    <p:sldId id="272" r:id="rId12"/>
  </p:sldIdLst>
  <p:sldSz cx="9144000" cy="6858000" type="screen4x3"/>
  <p:notesSz cx="6858000" cy="9144000"/>
  <p:photoAlbum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69EEAC-56AE-44DB-847C-EC0D81788A4C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ca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586604-54A1-49D6-B467-D4F5F9B069A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4751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FEB55-0EA6-4B28-A11B-12B076B5C338}" type="slidenum">
              <a:rPr lang="ca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2BB794-27C9-4105-AC05-B52D9658A707}" type="slidenum">
              <a:rPr lang="ca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0678-8C8E-49EE-829A-62D0C9951C22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A6E9-5F52-4236-845F-5C11D58B658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D326-DB7D-44BF-A0E5-80C928D174C8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237FC-1354-4AE5-8909-5509B4573AB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B6F9-D5A0-433D-9A9F-5D5D37D031A1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1AE0-E46D-4FBA-9FA4-3340EE4228A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F501-3FF0-4E5F-A3DE-C90BFD583C07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76C2-63A9-4A22-AD9F-B431948B275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938A-36F1-4F3D-8C34-A6FF8AE7B976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3952-14FA-4FB5-ABED-932CBCA3C79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EA40-280D-43F2-B3C8-44E232F73DC0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57BE-A627-4886-9F52-2DB96F37B76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AF20-3784-4932-890B-7BB1FF2E332E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2DF6-64D7-4D01-9BC8-5BD6A0A27A3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DF12-B2B1-4442-BE63-5DBFA4F8036A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332F-BB6A-43D7-BFE6-A5CCFFE7EC9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E573-22DC-49E8-8D8C-C0B9A68A5588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045F-74C7-4224-A7F6-7A22E7F45D2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C94B-212A-4D1D-8DA3-F911279807E1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2472-E2A3-437E-9686-AFBDC22A505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DC7A-C637-4FAE-B19B-B07CC711E9E3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AAC1-5B39-4B25-A697-C6C28D4C58D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ca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CE3047-EDD7-4C39-8194-B25516A86F8A}" type="datetimeFigureOut">
              <a:rPr lang="ca-ES"/>
              <a:pPr>
                <a:defRPr/>
              </a:pPr>
              <a:t>28/05/2014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EC778-2AB6-479C-99EC-31FF3652DE4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altLang="ca-ES" smtClean="0"/>
              <a:t>AJUNTAMENT DELS INFANTS 2014</a:t>
            </a:r>
            <a:endParaRPr lang="ca-ES" altLang="ca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463"/>
            <a:ext cx="6400800" cy="20653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dirty="0" smtClean="0"/>
              <a:t>TREBALLEM SOBRE LA SOLIDARITAT A LLORET DE MAR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dirty="0" smtClean="0"/>
              <a:t>PROPOSTES D’ACTIVITATS SOLIDÀRIES</a:t>
            </a:r>
            <a:endParaRPr lang="ca-ES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 altLang="ca-ES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a-ES" altLang="ca-ES" sz="1100">
                <a:ea typeface="Times New Roman" pitchFamily="18" charset="0"/>
                <a:cs typeface="Arial" charset="0"/>
              </a:rPr>
              <a:t>		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a-ES" altLang="ca-ES" sz="1100">
                <a:ea typeface="Times New Roman" pitchFamily="18" charset="0"/>
                <a:cs typeface="Arial" charset="0"/>
              </a:rPr>
              <a:t>   		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pic>
        <p:nvPicPr>
          <p:cNvPr id="14342" name="Picture 7" descr="infants logo 5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60350"/>
            <a:ext cx="1466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escut_educac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805488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escut_participac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5730875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" descr="pee copia (1)"/>
          <p:cNvPicPr>
            <a:picLocks noChangeAspect="1" noChangeArrowheads="1"/>
          </p:cNvPicPr>
          <p:nvPr/>
        </p:nvPicPr>
        <p:blipFill>
          <a:blip r:embed="rId6"/>
          <a:srcRect t="66920"/>
          <a:stretch>
            <a:fillRect/>
          </a:stretch>
        </p:blipFill>
        <p:spPr bwMode="auto">
          <a:xfrm>
            <a:off x="7308850" y="5934075"/>
            <a:ext cx="1343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47" name="Rectangle 6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>
                <a:ea typeface="Times New Roman" pitchFamily="18" charset="0"/>
                <a:cs typeface="Arial" charset="0"/>
              </a:rPr>
              <a:t> 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>
                <a:ea typeface="Times New Roman" pitchFamily="18" charset="0"/>
                <a:cs typeface="Arial" charset="0"/>
              </a:rPr>
              <a:t>   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 b="1">
                <a:latin typeface="Comic Sans MS" pitchFamily="66" charset="0"/>
                <a:ea typeface="Times New Roman" pitchFamily="18" charset="0"/>
                <a:cs typeface="Arial" charset="0"/>
              </a:rPr>
              <a:t>	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1 Imagen" descr="CIMG232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4745038" y="1844675"/>
            <a:ext cx="4225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2 Imagen" descr="CIMG2331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62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3 CuadroTexto"/>
          <p:cNvSpPr txBox="1">
            <a:spLocks noChangeArrowheads="1"/>
          </p:cNvSpPr>
          <p:nvPr/>
        </p:nvSpPr>
        <p:spPr bwMode="auto">
          <a:xfrm>
            <a:off x="539750" y="5842000"/>
            <a:ext cx="799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b="1">
                <a:latin typeface="Calibri" pitchFamily="34" charset="0"/>
              </a:rPr>
              <a:t>Darrera sessió de l’Ajuntament dels Infants. Preparem el guió per al plenari final.</a:t>
            </a:r>
          </a:p>
          <a:p>
            <a:r>
              <a:rPr lang="ca-ES" b="1">
                <a:latin typeface="Calibri" pitchFamily="34" charset="0"/>
              </a:rPr>
              <a:t>Sala de plens, 19 de maig de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ctrTitle"/>
          </p:nvPr>
        </p:nvSpPr>
        <p:spPr>
          <a:xfrm>
            <a:off x="685800" y="2636838"/>
            <a:ext cx="7772400" cy="1470025"/>
          </a:xfrm>
        </p:spPr>
        <p:txBody>
          <a:bodyPr/>
          <a:lstStyle/>
          <a:p>
            <a:r>
              <a:rPr lang="es-ES_tradnl" altLang="ca-ES" sz="3200" smtClean="0"/>
              <a:t>Moltes gràcies per la vostra atenció!!</a:t>
            </a:r>
            <a:endParaRPr lang="ca-ES" altLang="ca-ES" sz="3200" smtClean="0"/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 altLang="ca-ES">
              <a:latin typeface="Calibri" pitchFamily="34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a-ES" altLang="ca-ES" sz="1100">
                <a:ea typeface="Times New Roman" pitchFamily="18" charset="0"/>
                <a:cs typeface="Arial" charset="0"/>
              </a:rPr>
              <a:t>		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a-ES" altLang="ca-ES" sz="1100">
                <a:ea typeface="Times New Roman" pitchFamily="18" charset="0"/>
                <a:cs typeface="Arial" charset="0"/>
              </a:rPr>
              <a:t>   		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pic>
        <p:nvPicPr>
          <p:cNvPr id="25605" name="Picture 7" descr="infants logo 5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60350"/>
            <a:ext cx="1466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escut_educac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805488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escut_participac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5730875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" descr="pee copia (1)"/>
          <p:cNvPicPr>
            <a:picLocks noChangeAspect="1" noChangeArrowheads="1"/>
          </p:cNvPicPr>
          <p:nvPr/>
        </p:nvPicPr>
        <p:blipFill>
          <a:blip r:embed="rId6"/>
          <a:srcRect t="66920"/>
          <a:stretch>
            <a:fillRect/>
          </a:stretch>
        </p:blipFill>
        <p:spPr bwMode="auto">
          <a:xfrm>
            <a:off x="7308850" y="5934075"/>
            <a:ext cx="1343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10" name="Rectangle 6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>
                <a:ea typeface="Times New Roman" pitchFamily="18" charset="0"/>
                <a:cs typeface="Arial" charset="0"/>
              </a:rPr>
              <a:t> 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>
                <a:ea typeface="Times New Roman" pitchFamily="18" charset="0"/>
                <a:cs typeface="Arial" charset="0"/>
              </a:rPr>
              <a:t>     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altLang="ca-ES" sz="1100" b="1">
                <a:latin typeface="Comic Sans MS" pitchFamily="66" charset="0"/>
                <a:ea typeface="Times New Roman" pitchFamily="18" charset="0"/>
                <a:cs typeface="Arial" charset="0"/>
              </a:rPr>
              <a:t>	    </a:t>
            </a:r>
            <a:endParaRPr lang="ca-ES" altLang="ca-E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ca-ES" sz="2400" b="1" smtClean="0"/>
              <a:t>RETORN DE LES PROPOSTES FETES PER L’AJUNTAMENT DELS INFANTS 2013 SOBRE ELS PARCS URBANS DE LLORET DE MAR: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525963"/>
          </a:xfrm>
        </p:spPr>
        <p:txBody>
          <a:bodyPr rtlCol="0">
            <a:normAutofit fontScale="6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4400" b="1" dirty="0" smtClean="0"/>
              <a:t>Proposta: Posar rètols </a:t>
            </a:r>
            <a:r>
              <a:rPr lang="ca-ES" sz="4400" b="1" dirty="0"/>
              <a:t>a les àrees de joc:</a:t>
            </a:r>
            <a:endParaRPr lang="ca-ES" sz="4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4400" dirty="0"/>
              <a:t>No embruteu els parcs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4400" dirty="0"/>
              <a:t>Utilitzeu les papereres per llençar els papers o les peles de pipa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4400" dirty="0"/>
              <a:t>Respecteu el mobiliari urbà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4400" dirty="0"/>
              <a:t>No feu grafits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4400" dirty="0"/>
              <a:t>Recolliu els excrements dels vostres animals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4400" dirty="0"/>
              <a:t>Cuideu les plantes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4400" dirty="0"/>
              <a:t>Compartiu el parc amb totes les persones que l’utilitzen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8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dirty="0"/>
          </a:p>
        </p:txBody>
      </p:sp>
      <p:pic>
        <p:nvPicPr>
          <p:cNvPr id="16387" name="Picture 4" descr="escut_educac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escut_participa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8575"/>
            <a:ext cx="10810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" descr="pee copia (1)"/>
          <p:cNvPicPr>
            <a:picLocks noChangeAspect="1" noChangeArrowheads="1"/>
          </p:cNvPicPr>
          <p:nvPr/>
        </p:nvPicPr>
        <p:blipFill>
          <a:blip r:embed="rId4"/>
          <a:srcRect t="66920"/>
          <a:stretch>
            <a:fillRect/>
          </a:stretch>
        </p:blipFill>
        <p:spPr bwMode="auto">
          <a:xfrm>
            <a:off x="7524750" y="22225"/>
            <a:ext cx="1343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ca-ES" sz="2800" b="1" smtClean="0"/>
              <a:t>Parc d’en Turó d’en Buc</a:t>
            </a:r>
            <a:endParaRPr lang="ca-ES" sz="280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ca-ES" sz="2400" b="1" smtClean="0"/>
              <a:t>Propostes de l’Ajuntament dels Infants</a:t>
            </a:r>
          </a:p>
          <a:p>
            <a:pPr marL="0" indent="0"/>
            <a:r>
              <a:rPr lang="ca-ES" sz="2400" smtClean="0"/>
              <a:t>Pintar taules amb jocs  (parxís, escacs, tres en ratlla o joc de l’oca)</a:t>
            </a:r>
          </a:p>
          <a:p>
            <a:pPr marL="0" indent="0"/>
            <a:r>
              <a:rPr lang="ca-ES" sz="2400" smtClean="0"/>
              <a:t>Arreglar la font</a:t>
            </a:r>
          </a:p>
          <a:p>
            <a:pPr marL="0" indent="0"/>
            <a:r>
              <a:rPr lang="ca-ES" sz="2400" smtClean="0"/>
              <a:t>Millorar el manteniment del parc i posar més papereres</a:t>
            </a:r>
          </a:p>
          <a:p>
            <a:pPr marL="0" indent="0"/>
            <a:r>
              <a:rPr lang="ca-ES" sz="2400" smtClean="0"/>
              <a:t>Posar una </a:t>
            </a:r>
            <a:r>
              <a:rPr lang="ca-ES" sz="2400" i="1" smtClean="0"/>
              <a:t>tirulina</a:t>
            </a:r>
          </a:p>
          <a:p>
            <a:pPr marL="0" indent="0"/>
            <a:r>
              <a:rPr lang="ca-ES" sz="2400" smtClean="0"/>
              <a:t>Col·locar una bicicleta el·líptica al parc de salut</a:t>
            </a:r>
          </a:p>
          <a:p>
            <a:pPr marL="0" indent="0"/>
            <a:endParaRPr lang="ca-ES" smtClean="0"/>
          </a:p>
          <a:p>
            <a:pPr marL="0" indent="0"/>
            <a:endParaRPr lang="ca-ES" smtClean="0"/>
          </a:p>
        </p:txBody>
      </p:sp>
      <p:pic>
        <p:nvPicPr>
          <p:cNvPr id="17411" name="Picture 4" descr="escut_educac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escut_participa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8575"/>
            <a:ext cx="10810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" descr="pee copia (1)"/>
          <p:cNvPicPr>
            <a:picLocks noChangeAspect="1" noChangeArrowheads="1"/>
          </p:cNvPicPr>
          <p:nvPr/>
        </p:nvPicPr>
        <p:blipFill>
          <a:blip r:embed="rId4"/>
          <a:srcRect t="66920"/>
          <a:stretch>
            <a:fillRect/>
          </a:stretch>
        </p:blipFill>
        <p:spPr bwMode="auto">
          <a:xfrm>
            <a:off x="7524750" y="22225"/>
            <a:ext cx="1343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ca-ES" sz="2800" b="1" smtClean="0"/>
              <a:t>Parc de Can Ribalaigua</a:t>
            </a:r>
            <a:endParaRPr lang="ca-ES" sz="2800" smtClean="0"/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r>
              <a:rPr lang="ca-ES" sz="2400" smtClean="0"/>
              <a:t>Col·locar bancs i papereres </a:t>
            </a:r>
          </a:p>
          <a:p>
            <a:r>
              <a:rPr lang="ca-ES" sz="2400" smtClean="0"/>
              <a:t>Fer espais de joc per nens grans </a:t>
            </a:r>
          </a:p>
          <a:p>
            <a:r>
              <a:rPr lang="ca-ES" sz="2400" smtClean="0"/>
              <a:t>Canviar la corda per pujar el tobogan </a:t>
            </a:r>
          </a:p>
          <a:p>
            <a:r>
              <a:rPr lang="ca-ES" sz="2400" smtClean="0"/>
              <a:t>Posar més punts expenedors de bosses per recollir excrements dels animals</a:t>
            </a:r>
          </a:p>
          <a:p>
            <a:r>
              <a:rPr lang="ca-ES" sz="2400" smtClean="0"/>
              <a:t>Pintar línies per marcar els camps d’esports</a:t>
            </a:r>
            <a:endParaRPr lang="ca-ES" sz="2400" smtClean="0">
              <a:solidFill>
                <a:srgbClr val="00B050"/>
              </a:solidFill>
            </a:endParaRPr>
          </a:p>
          <a:p>
            <a:endParaRPr lang="ca-ES" smtClean="0"/>
          </a:p>
        </p:txBody>
      </p:sp>
      <p:pic>
        <p:nvPicPr>
          <p:cNvPr id="18435" name="Picture 4" descr="escut_educac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escut_participa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8575"/>
            <a:ext cx="10810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" descr="pee copia (1)"/>
          <p:cNvPicPr>
            <a:picLocks noChangeAspect="1" noChangeArrowheads="1"/>
          </p:cNvPicPr>
          <p:nvPr/>
        </p:nvPicPr>
        <p:blipFill>
          <a:blip r:embed="rId4"/>
          <a:srcRect t="66920"/>
          <a:stretch>
            <a:fillRect/>
          </a:stretch>
        </p:blipFill>
        <p:spPr bwMode="auto">
          <a:xfrm>
            <a:off x="7524750" y="22225"/>
            <a:ext cx="1343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ca-ES" sz="2800" b="1" smtClean="0"/>
              <a:t>Parc de Fenals</a:t>
            </a:r>
            <a:endParaRPr lang="ca-ES" sz="2800" smtClean="0"/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endParaRPr lang="ca-ES" sz="2400" smtClean="0"/>
          </a:p>
          <a:p>
            <a:r>
              <a:rPr lang="ca-ES" sz="2400" smtClean="0"/>
              <a:t>Pintar taules amb jocs (parxís, escacs, tres en ratlla o joc de l’oca)</a:t>
            </a:r>
          </a:p>
          <a:p>
            <a:r>
              <a:rPr lang="ca-ES" sz="2400" smtClean="0"/>
              <a:t>Posar una nova taula de ping-pong</a:t>
            </a:r>
            <a:endParaRPr lang="ca-ES" smtClean="0"/>
          </a:p>
        </p:txBody>
      </p:sp>
      <p:pic>
        <p:nvPicPr>
          <p:cNvPr id="19459" name="Picture 4" descr="escut_educac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escut_participa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8575"/>
            <a:ext cx="10810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" descr="pee copia (1)"/>
          <p:cNvPicPr>
            <a:picLocks noChangeAspect="1" noChangeArrowheads="1"/>
          </p:cNvPicPr>
          <p:nvPr/>
        </p:nvPicPr>
        <p:blipFill>
          <a:blip r:embed="rId4"/>
          <a:srcRect t="66920"/>
          <a:stretch>
            <a:fillRect/>
          </a:stretch>
        </p:blipFill>
        <p:spPr bwMode="auto">
          <a:xfrm>
            <a:off x="7524750" y="22225"/>
            <a:ext cx="1343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ca-ES" sz="2800" b="1" smtClean="0"/>
              <a:t>Parc de Can Saragossa</a:t>
            </a:r>
            <a:endParaRPr lang="ca-ES" sz="2800" smtClean="0"/>
          </a:p>
        </p:txBody>
      </p:sp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r>
              <a:rPr lang="ca-ES" sz="2400" smtClean="0"/>
              <a:t>Posar una bicicleta el·líptica a la zona del parc de salut</a:t>
            </a:r>
            <a:endParaRPr lang="ca-ES" sz="2400" smtClean="0">
              <a:solidFill>
                <a:srgbClr val="00B050"/>
              </a:solidFill>
            </a:endParaRPr>
          </a:p>
          <a:p>
            <a:r>
              <a:rPr lang="ca-ES" sz="2400" smtClean="0"/>
              <a:t>Posar elements de cordes a la zona més boscosa </a:t>
            </a:r>
          </a:p>
          <a:p>
            <a:r>
              <a:rPr lang="ca-ES" sz="2400" smtClean="0"/>
              <a:t>Fer una zona de joc amb cistella </a:t>
            </a:r>
          </a:p>
          <a:p>
            <a:r>
              <a:rPr lang="ca-ES" sz="2400" smtClean="0"/>
              <a:t>Fer zona de picnic i posar taules i bancs Igual que és pot un bon ús es pot fer un mal ús</a:t>
            </a:r>
          </a:p>
          <a:p>
            <a:r>
              <a:rPr lang="ca-ES" sz="2400" smtClean="0"/>
              <a:t>Col·locar més bancs per seure als llocs més alts</a:t>
            </a:r>
            <a:r>
              <a:rPr lang="ca-ES" sz="2400" smtClean="0">
                <a:solidFill>
                  <a:srgbClr val="00B050"/>
                </a:solidFill>
              </a:rPr>
              <a:t> </a:t>
            </a:r>
          </a:p>
          <a:p>
            <a:r>
              <a:rPr lang="ca-ES" sz="2400" smtClean="0"/>
              <a:t>Posar més papereres</a:t>
            </a:r>
          </a:p>
        </p:txBody>
      </p:sp>
      <p:pic>
        <p:nvPicPr>
          <p:cNvPr id="20483" name="Picture 4" descr="escut_educac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2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escut_participa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8575"/>
            <a:ext cx="10810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" descr="pee copia (1)"/>
          <p:cNvPicPr>
            <a:picLocks noChangeAspect="1" noChangeArrowheads="1"/>
          </p:cNvPicPr>
          <p:nvPr/>
        </p:nvPicPr>
        <p:blipFill>
          <a:blip r:embed="rId4"/>
          <a:srcRect t="66920"/>
          <a:stretch>
            <a:fillRect/>
          </a:stretch>
        </p:blipFill>
        <p:spPr bwMode="auto">
          <a:xfrm>
            <a:off x="7524750" y="22225"/>
            <a:ext cx="1343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FOTO DE GRUP</a:t>
            </a:r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1 Imagen" descr="la foto 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6838"/>
            <a:ext cx="7323137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2 CuadroTexto"/>
          <p:cNvSpPr txBox="1">
            <a:spLocks noChangeArrowheads="1"/>
          </p:cNvSpPr>
          <p:nvPr/>
        </p:nvSpPr>
        <p:spPr bwMode="auto">
          <a:xfrm>
            <a:off x="555625" y="5732463"/>
            <a:ext cx="7993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b="1">
                <a:latin typeface="Calibri" pitchFamily="34" charset="0"/>
              </a:rPr>
              <a:t>Primera sessió de l’Ajuntament dels Infants. Trobada amb l’Alcalde i el Regidor d’Ensenyament. Treballem sobre la solidaritat i voluntariat.</a:t>
            </a:r>
          </a:p>
          <a:p>
            <a:r>
              <a:rPr lang="ca-ES" b="1">
                <a:latin typeface="Calibri" pitchFamily="34" charset="0"/>
              </a:rPr>
              <a:t>Sala de plens, 24 de febrer de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1 Imagen" descr="CAM0055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51752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2 CuadroTexto"/>
          <p:cNvSpPr txBox="1">
            <a:spLocks noChangeArrowheads="1"/>
          </p:cNvSpPr>
          <p:nvPr/>
        </p:nvSpPr>
        <p:spPr bwMode="auto">
          <a:xfrm>
            <a:off x="539750" y="5842000"/>
            <a:ext cx="7993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b="1">
                <a:latin typeface="Calibri" pitchFamily="34" charset="0"/>
              </a:rPr>
              <a:t>Segona sessió de l’Ajuntament dels Infants. Reflexionem sobre les associacions solidàries de Lloret i pensem activitats solidàries per fer.</a:t>
            </a:r>
          </a:p>
          <a:p>
            <a:r>
              <a:rPr lang="ca-ES" b="1">
                <a:latin typeface="Calibri" pitchFamily="34" charset="0"/>
              </a:rPr>
              <a:t>Antic Sindicat, 24 de març de 2014.</a:t>
            </a:r>
          </a:p>
        </p:txBody>
      </p:sp>
      <p:pic>
        <p:nvPicPr>
          <p:cNvPr id="23555" name="3 Imagen" descr="CAM00565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628900"/>
            <a:ext cx="3754438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371</Words>
  <Application>Microsoft Office PowerPoint</Application>
  <PresentationFormat>Presentación en pantalla (4:3)</PresentationFormat>
  <Paragraphs>56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AJUNTAMENT DELS INFANTS 2014</vt:lpstr>
      <vt:lpstr>RETORN DE LES PROPOSTES FETES PER L’AJUNTAMENT DELS INFANTS 2013 SOBRE ELS PARCS URBANS DE LLORET DE MAR: </vt:lpstr>
      <vt:lpstr>Parc d’en Turó d’en Buc</vt:lpstr>
      <vt:lpstr>Parc de Can Ribalaigua</vt:lpstr>
      <vt:lpstr>Parc de Fenals</vt:lpstr>
      <vt:lpstr>Parc de Can Saragossa</vt:lpstr>
      <vt:lpstr>FOTO DE GRUP</vt:lpstr>
      <vt:lpstr>Presentación de PowerPoint</vt:lpstr>
      <vt:lpstr>Presentación de PowerPoint</vt:lpstr>
      <vt:lpstr>Presentación de PowerPoint</vt:lpstr>
      <vt:lpstr>Moltes gràcies per la vostra atenció!!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AJUNTAMENT DELS INFANTS 2014</dc:title>
  <dc:creator>Cristina Valls Jubany</dc:creator>
  <cp:lastModifiedBy>Cristina Valls Jubany</cp:lastModifiedBy>
  <cp:revision>9</cp:revision>
  <dcterms:created xsi:type="dcterms:W3CDTF">2014-05-21T06:15:51Z</dcterms:created>
  <dcterms:modified xsi:type="dcterms:W3CDTF">2014-05-28T10:06:47Z</dcterms:modified>
</cp:coreProperties>
</file>